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1" r:id="rId6"/>
    <p:sldId id="259" r:id="rId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21D2B-80D4-4955-BB75-F4DC32B240AC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4B1FD9-16C6-4600-A9F1-CE02E8B07799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лилиния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Полилиния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Заголовок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7" name="Подзаголовок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30" name="Дата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19" name="Нижний колонтитул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7" name="Номер слайда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лилиния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Полилиния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олилиния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Полилиния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0" name="Текст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0" name="Дата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B9D2D1C3-57AE-4FB6-BB1D-A9EBC15239AF}" type="datetimeFigureOut">
              <a:rPr lang="ru-RU" smtClean="0"/>
              <a:t>21.01.2023</a:t>
            </a:fld>
            <a:endParaRPr lang="ru-RU"/>
          </a:p>
        </p:txBody>
      </p:sp>
      <p:sp>
        <p:nvSpPr>
          <p:cNvPr id="22" name="Нижний колонтитул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8812FB8E-6044-4D15-A63D-389A54683672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Игра-лабиринт на </a:t>
            </a:r>
            <a:r>
              <a:rPr lang="en-US" dirty="0" err="1" smtClean="0"/>
              <a:t>pygame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Автор: Дмитрий </a:t>
            </a:r>
            <a:r>
              <a:rPr lang="ru-RU" dirty="0" err="1" smtClean="0"/>
              <a:t>Манжос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5786" y="428604"/>
            <a:ext cx="7500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 smtClean="0"/>
              <a:t>Идея</a:t>
            </a:r>
            <a:r>
              <a:rPr lang="ru-RU" dirty="0" smtClean="0"/>
              <a:t>: создать игру-лабиринт с несколькими уровнями, стартовым и      финальным окнами, подсчетом результатов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928662" y="1571612"/>
            <a:ext cx="721523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 smtClean="0"/>
              <a:t>Задачи</a:t>
            </a:r>
            <a:r>
              <a:rPr lang="ru-RU" dirty="0" smtClean="0"/>
              <a:t>:</a:t>
            </a:r>
            <a:br>
              <a:rPr lang="ru-RU" dirty="0" smtClean="0"/>
            </a:br>
            <a:r>
              <a:rPr lang="ru-RU" dirty="0" smtClean="0"/>
              <a:t>    1. создание стартового окна</a:t>
            </a:r>
            <a:br>
              <a:rPr lang="ru-RU" dirty="0" smtClean="0"/>
            </a:br>
            <a:r>
              <a:rPr lang="ru-RU" dirty="0" smtClean="0"/>
              <a:t>    2. нахождение подходящих png-изображений</a:t>
            </a:r>
            <a:br>
              <a:rPr lang="ru-RU" dirty="0" smtClean="0"/>
            </a:br>
            <a:r>
              <a:rPr lang="ru-RU" dirty="0" smtClean="0"/>
              <a:t>    3. создание уровней в виде текстовых файлов</a:t>
            </a:r>
            <a:br>
              <a:rPr lang="ru-RU" dirty="0" smtClean="0"/>
            </a:br>
            <a:r>
              <a:rPr lang="ru-RU" dirty="0" smtClean="0"/>
              <a:t>    4. создание окон с правилами и выбором уровня</a:t>
            </a:r>
            <a:br>
              <a:rPr lang="ru-RU" dirty="0" smtClean="0"/>
            </a:br>
            <a:r>
              <a:rPr lang="ru-RU" dirty="0" smtClean="0"/>
              <a:t>    5. создание основного игрового процесса, возможности передвижения персонажа</a:t>
            </a:r>
            <a:br>
              <a:rPr lang="ru-RU" dirty="0" smtClean="0"/>
            </a:br>
            <a:r>
              <a:rPr lang="ru-RU" dirty="0" smtClean="0"/>
              <a:t>    6. доработка персонажа, изменение его внешнего вида в зависимости от направления</a:t>
            </a:r>
            <a:br>
              <a:rPr lang="ru-RU" dirty="0" smtClean="0"/>
            </a:br>
            <a:r>
              <a:rPr lang="ru-RU" dirty="0" smtClean="0"/>
              <a:t>    7. отслеживание столкновений, невозможность прохождения через стены</a:t>
            </a:r>
            <a:br>
              <a:rPr lang="ru-RU" dirty="0" smtClean="0"/>
            </a:br>
            <a:r>
              <a:rPr lang="ru-RU" dirty="0" smtClean="0"/>
              <a:t>    8. добавление камеры</a:t>
            </a:r>
            <a:br>
              <a:rPr lang="ru-RU" dirty="0" smtClean="0"/>
            </a:br>
            <a:r>
              <a:rPr lang="ru-RU" dirty="0" smtClean="0"/>
              <a:t>    9. финальное окно и подсчет результатов</a:t>
            </a:r>
            <a:br>
              <a:rPr lang="ru-RU" dirty="0" smtClean="0"/>
            </a:br>
            <a:r>
              <a:rPr lang="ru-RU" dirty="0" smtClean="0"/>
              <a:t>    10. доработка и отладка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034" y="357166"/>
            <a:ext cx="81439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 smtClean="0"/>
              <a:t>Реализация</a:t>
            </a:r>
            <a:r>
              <a:rPr lang="ru-RU" dirty="0" smtClean="0"/>
              <a:t>:</a:t>
            </a:r>
            <a:br>
              <a:rPr lang="ru-RU" dirty="0" smtClean="0"/>
            </a:br>
            <a:r>
              <a:rPr lang="ru-RU" dirty="0" smtClean="0"/>
              <a:t>    1. функции </a:t>
            </a:r>
            <a:r>
              <a:rPr lang="ru-RU" dirty="0" err="1" smtClean="0"/>
              <a:t>start_screen</a:t>
            </a:r>
            <a:r>
              <a:rPr lang="ru-RU" dirty="0" smtClean="0"/>
              <a:t>(), </a:t>
            </a:r>
            <a:r>
              <a:rPr lang="ru-RU" dirty="0" err="1" smtClean="0"/>
              <a:t>rules</a:t>
            </a:r>
            <a:r>
              <a:rPr lang="ru-RU" dirty="0" smtClean="0"/>
              <a:t>(), </a:t>
            </a:r>
            <a:r>
              <a:rPr lang="ru-RU" dirty="0" err="1" smtClean="0"/>
              <a:t>choose_level</a:t>
            </a:r>
            <a:r>
              <a:rPr lang="ru-RU" dirty="0" smtClean="0"/>
              <a:t>() - </a:t>
            </a:r>
            <a:r>
              <a:rPr lang="ru-RU" dirty="0" err="1" smtClean="0"/>
              <a:t>соотвотственно</a:t>
            </a:r>
            <a:r>
              <a:rPr lang="ru-RU" dirty="0" smtClean="0"/>
              <a:t> стартовое окно, окно с правилами и</a:t>
            </a:r>
            <a:r>
              <a:rPr lang="ru-RU" dirty="0"/>
              <a:t> </a:t>
            </a:r>
            <a:r>
              <a:rPr lang="ru-RU" dirty="0" smtClean="0"/>
              <a:t>окно выбора уровня</a:t>
            </a:r>
            <a:br>
              <a:rPr lang="ru-RU" dirty="0" smtClean="0"/>
            </a:br>
            <a:r>
              <a:rPr lang="ru-RU" dirty="0" smtClean="0"/>
              <a:t>    2. класс </a:t>
            </a:r>
            <a:r>
              <a:rPr lang="ru-RU" dirty="0" err="1" smtClean="0"/>
              <a:t>Board</a:t>
            </a:r>
            <a:r>
              <a:rPr lang="ru-RU" dirty="0" smtClean="0"/>
              <a:t> - </a:t>
            </a:r>
            <a:r>
              <a:rPr lang="ru-RU" dirty="0" err="1" smtClean="0"/>
              <a:t>класс</a:t>
            </a:r>
            <a:r>
              <a:rPr lang="ru-RU" dirty="0" smtClean="0"/>
              <a:t> поля, технические функции</a:t>
            </a:r>
            <a:br>
              <a:rPr lang="ru-RU" dirty="0" smtClean="0"/>
            </a:br>
            <a:r>
              <a:rPr lang="ru-RU" dirty="0" smtClean="0"/>
              <a:t>    3. класс </a:t>
            </a:r>
            <a:r>
              <a:rPr lang="ru-RU" dirty="0" err="1" smtClean="0"/>
              <a:t>Player</a:t>
            </a:r>
            <a:r>
              <a:rPr lang="ru-RU" dirty="0" smtClean="0"/>
              <a:t>(</a:t>
            </a:r>
            <a:r>
              <a:rPr lang="ru-RU" dirty="0" err="1" smtClean="0"/>
              <a:t>pygame.sprite.Sprite</a:t>
            </a:r>
            <a:r>
              <a:rPr lang="ru-RU" dirty="0" smtClean="0"/>
              <a:t>) - </a:t>
            </a:r>
            <a:r>
              <a:rPr lang="ru-RU" dirty="0" err="1" smtClean="0"/>
              <a:t>класс</a:t>
            </a:r>
            <a:r>
              <a:rPr lang="ru-RU" dirty="0" smtClean="0"/>
              <a:t> игрока, создание и обновление спрайта</a:t>
            </a:r>
            <a:br>
              <a:rPr lang="ru-RU" dirty="0" smtClean="0"/>
            </a:br>
            <a:r>
              <a:rPr lang="ru-RU" dirty="0" smtClean="0"/>
              <a:t>    4. класс </a:t>
            </a:r>
            <a:r>
              <a:rPr lang="ru-RU" dirty="0" err="1" smtClean="0"/>
              <a:t>Camera</a:t>
            </a:r>
            <a:r>
              <a:rPr lang="ru-RU" dirty="0" smtClean="0"/>
              <a:t> - камера, определение смещения поля</a:t>
            </a:r>
            <a:br>
              <a:rPr lang="ru-RU" dirty="0" smtClean="0"/>
            </a:br>
            <a:r>
              <a:rPr lang="ru-RU" dirty="0" smtClean="0"/>
              <a:t>    5. класс </a:t>
            </a:r>
            <a:r>
              <a:rPr lang="ru-RU" dirty="0" err="1" smtClean="0"/>
              <a:t>Level</a:t>
            </a:r>
            <a:r>
              <a:rPr lang="ru-RU" dirty="0" smtClean="0"/>
              <a:t>(</a:t>
            </a:r>
            <a:r>
              <a:rPr lang="ru-RU" dirty="0" err="1" smtClean="0"/>
              <a:t>Board</a:t>
            </a:r>
            <a:r>
              <a:rPr lang="ru-RU" dirty="0" smtClean="0"/>
              <a:t>) - </a:t>
            </a:r>
            <a:r>
              <a:rPr lang="ru-RU" dirty="0" err="1" smtClean="0"/>
              <a:t>класс</a:t>
            </a:r>
            <a:r>
              <a:rPr lang="ru-RU" dirty="0" smtClean="0"/>
              <a:t> уровня, основной игровой процесс</a:t>
            </a:r>
            <a:br>
              <a:rPr lang="ru-RU" dirty="0" smtClean="0"/>
            </a:br>
            <a:r>
              <a:rPr lang="ru-RU" dirty="0" smtClean="0"/>
              <a:t>Технологии:  </a:t>
            </a:r>
            <a:r>
              <a:rPr lang="ru-RU" dirty="0" err="1" smtClean="0"/>
              <a:t>requirements.txt</a:t>
            </a:r>
            <a:r>
              <a:rPr lang="ru-RU" dirty="0" smtClean="0"/>
              <a:t>, стартовое окно, финальное окно, подсчет результатов, спрайты,</a:t>
            </a:r>
            <a:br>
              <a:rPr lang="ru-RU" dirty="0" smtClean="0"/>
            </a:br>
            <a:r>
              <a:rPr lang="ru-RU" dirty="0" smtClean="0"/>
              <a:t>             </a:t>
            </a:r>
            <a:r>
              <a:rPr lang="ru-RU" dirty="0" err="1" smtClean="0"/>
              <a:t>collide</a:t>
            </a:r>
            <a:r>
              <a:rPr lang="ru-RU" dirty="0" smtClean="0"/>
              <a:t>(отслеживание столкновений со стенками), несколько уровней, хранение данных (</a:t>
            </a:r>
            <a:r>
              <a:rPr lang="ru-RU" dirty="0" err="1" smtClean="0"/>
              <a:t>txt</a:t>
            </a:r>
            <a:r>
              <a:rPr lang="ru-RU" dirty="0" smtClean="0"/>
              <a:t>, </a:t>
            </a:r>
            <a:r>
              <a:rPr lang="ru-RU" dirty="0" err="1" smtClean="0"/>
              <a:t>png</a:t>
            </a:r>
            <a:r>
              <a:rPr lang="ru-RU" dirty="0" smtClean="0"/>
              <a:t>)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500034" y="4000504"/>
            <a:ext cx="80724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u="sng" dirty="0" smtClean="0"/>
              <a:t>Технологии</a:t>
            </a:r>
            <a:r>
              <a:rPr lang="ru-RU" dirty="0" smtClean="0"/>
              <a:t>:  </a:t>
            </a:r>
            <a:r>
              <a:rPr lang="ru-RU" dirty="0" err="1" smtClean="0"/>
              <a:t>requirements.txt</a:t>
            </a:r>
            <a:r>
              <a:rPr lang="ru-RU" dirty="0" smtClean="0"/>
              <a:t>, стартовое окно, финальное окно, подсчет результатов, спрайты,</a:t>
            </a:r>
            <a:br>
              <a:rPr lang="ru-RU" dirty="0" smtClean="0"/>
            </a:br>
            <a:r>
              <a:rPr lang="ru-RU" dirty="0" smtClean="0"/>
              <a:t>             </a:t>
            </a:r>
            <a:r>
              <a:rPr lang="ru-RU" dirty="0" err="1" smtClean="0"/>
              <a:t>collide</a:t>
            </a:r>
            <a:r>
              <a:rPr lang="ru-RU" dirty="0" smtClean="0"/>
              <a:t>(отслеживание столкновений со стенками), несколько уровней, хранение данных (</a:t>
            </a:r>
            <a:r>
              <a:rPr lang="ru-RU" dirty="0" err="1" smtClean="0"/>
              <a:t>txt</a:t>
            </a:r>
            <a:r>
              <a:rPr lang="ru-RU" dirty="0" smtClean="0"/>
              <a:t>, </a:t>
            </a:r>
            <a:r>
              <a:rPr lang="ru-RU" dirty="0" err="1" smtClean="0"/>
              <a:t>png</a:t>
            </a:r>
            <a:r>
              <a:rPr lang="ru-RU" dirty="0" smtClean="0"/>
              <a:t>)</a:t>
            </a:r>
            <a:br>
              <a:rPr lang="ru-RU" dirty="0" smtClean="0"/>
            </a:br>
            <a:r>
              <a:rPr lang="ru-RU" b="1" u="sng" dirty="0" smtClean="0"/>
              <a:t>Библиотеки</a:t>
            </a:r>
            <a:r>
              <a:rPr lang="ru-RU" dirty="0" smtClean="0"/>
              <a:t>:</a:t>
            </a:r>
            <a:br>
              <a:rPr lang="ru-RU" dirty="0" smtClean="0"/>
            </a:br>
            <a:r>
              <a:rPr lang="ru-RU" dirty="0" smtClean="0"/>
              <a:t>    </a:t>
            </a:r>
            <a:r>
              <a:rPr lang="ru-RU" dirty="0" err="1" smtClean="0"/>
              <a:t>pygame</a:t>
            </a:r>
            <a:r>
              <a:rPr lang="ru-RU" dirty="0" smtClean="0"/>
              <a:t>, </a:t>
            </a:r>
            <a:r>
              <a:rPr lang="ru-RU" dirty="0" err="1" smtClean="0"/>
              <a:t>os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2023-01-21_15-15-1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5720" y="785794"/>
            <a:ext cx="8636028" cy="48577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2023-01-21_15-15-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4282" y="142852"/>
            <a:ext cx="4500562" cy="33355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Рисунок 2" descr="2023-01-21_15-17-2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500430" y="2714620"/>
            <a:ext cx="5265576" cy="38884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2023-01-21_15-19-0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286248" y="3214686"/>
            <a:ext cx="4500594" cy="33634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Рисунок 2" descr="2023-01-21_15-18-0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42852"/>
            <a:ext cx="4929190" cy="36549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хническая">
  <a:themeElements>
    <a:clrScheme name="Техническая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Техническая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Техническая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16</TotalTime>
  <Words>41</Words>
  <Application>Microsoft Office PowerPoint</Application>
  <PresentationFormat>Экран (4:3)</PresentationFormat>
  <Paragraphs>6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Техническая</vt:lpstr>
      <vt:lpstr>Игра-лабиринт на pygame</vt:lpstr>
      <vt:lpstr>Слайд 2</vt:lpstr>
      <vt:lpstr>Слайд 3</vt:lpstr>
      <vt:lpstr>Слайд 4</vt:lpstr>
      <vt:lpstr>Слайд 5</vt:lpstr>
      <vt:lpstr>Слайд 6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Игра-лабиринт на pygame</dc:title>
  <dc:creator>dm648</dc:creator>
  <cp:lastModifiedBy>dm648</cp:lastModifiedBy>
  <cp:revision>2</cp:revision>
  <dcterms:created xsi:type="dcterms:W3CDTF">2023-01-21T05:08:12Z</dcterms:created>
  <dcterms:modified xsi:type="dcterms:W3CDTF">2023-01-21T05:25:06Z</dcterms:modified>
</cp:coreProperties>
</file>

<file path=docProps/thumbnail.jpeg>
</file>